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3" d="100"/>
          <a:sy n="43" d="100"/>
        </p:scale>
        <p:origin x="-12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7EFFEBEE-8129-0445-8D9C-BBC5A7FB9862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A0ED180C-E4D8-6543-80ED-5BB9B55D90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Latin Manuscripts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32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Were They Made?</a:t>
            </a:r>
            <a:endParaRPr lang="en-US" dirty="0"/>
          </a:p>
        </p:txBody>
      </p:sp>
      <p:pic>
        <p:nvPicPr>
          <p:cNvPr id="6" name="Making Manuscripts - YouTub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702" y="1568390"/>
            <a:ext cx="6969669" cy="5227787"/>
          </a:xfrm>
        </p:spPr>
      </p:pic>
    </p:spTree>
    <p:extLst>
      <p:ext uri="{BB962C8B-B14F-4D97-AF65-F5344CB8AC3E}">
        <p14:creationId xmlns:p14="http://schemas.microsoft.com/office/powerpoint/2010/main" val="1358335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dirty="0" smtClean="0"/>
              <a:t>No word spaces</a:t>
            </a:r>
          </a:p>
          <a:p>
            <a:pPr lvl="1"/>
            <a:r>
              <a:rPr lang="en-US" sz="2600" dirty="0" smtClean="0"/>
              <a:t>Making parchment and producing a manuscript was expensive, so even when space didn’t matter as much, scribes would often not put spaces between words</a:t>
            </a:r>
          </a:p>
          <a:p>
            <a:r>
              <a:rPr lang="en-US" sz="2600" dirty="0" smtClean="0"/>
              <a:t>Funny letter forms</a:t>
            </a:r>
          </a:p>
          <a:p>
            <a:pPr lvl="1"/>
            <a:r>
              <a:rPr lang="en-US" sz="2600" dirty="0" smtClean="0"/>
              <a:t>Just like everyone’s handwriting is different now, handwriting was different then. You will have to get used to some letter forms. Especially 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expect when reading manuscripts?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623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dirty="0" smtClean="0"/>
              <a:t>Abbreviations</a:t>
            </a:r>
          </a:p>
          <a:p>
            <a:pPr lvl="1"/>
            <a:r>
              <a:rPr lang="en-US" sz="2600" dirty="0" smtClean="0"/>
              <a:t>Think about the kinds of things we abbreviate now. They’re usually common words or things that are obvious to us as readers. Scribes would do the same thing in manuscripts.</a:t>
            </a:r>
          </a:p>
          <a:p>
            <a:r>
              <a:rPr lang="en-US" sz="2600" dirty="0" smtClean="0"/>
              <a:t>Symbols</a:t>
            </a:r>
          </a:p>
          <a:p>
            <a:pPr lvl="1"/>
            <a:r>
              <a:rPr lang="en-US" sz="2600" dirty="0" smtClean="0"/>
              <a:t>What kinds of symbols do we use in writing? What does &amp; mean? What about #? What about …? </a:t>
            </a:r>
          </a:p>
          <a:p>
            <a:endParaRPr lang="en-US" sz="2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to expect?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95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You will be given a short passage I have already transcribed and in partners you are going to look at the passage on the screen and compare the difference between the transcription and what the manuscript looks like.</a:t>
            </a:r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look at a passage!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7305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20</TotalTime>
  <Words>182</Words>
  <Application>Microsoft Macintosh PowerPoint</Application>
  <PresentationFormat>On-screen Show (4:3)</PresentationFormat>
  <Paragraphs>14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Hardcover</vt:lpstr>
      <vt:lpstr>Introduction to Latin Manuscripts</vt:lpstr>
      <vt:lpstr>How Were They Made?</vt:lpstr>
      <vt:lpstr>What to expect when reading manuscripts?</vt:lpstr>
      <vt:lpstr>What else to expect?</vt:lpstr>
      <vt:lpstr>Let’s look at a passage!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Latin Manuscripts</dc:title>
  <dc:creator>teacher</dc:creator>
  <cp:lastModifiedBy>teacher</cp:lastModifiedBy>
  <cp:revision>3</cp:revision>
  <dcterms:created xsi:type="dcterms:W3CDTF">2016-11-26T18:51:30Z</dcterms:created>
  <dcterms:modified xsi:type="dcterms:W3CDTF">2016-11-26T19:12:17Z</dcterms:modified>
</cp:coreProperties>
</file>

<file path=docProps/thumbnail.jpeg>
</file>